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2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8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57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44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9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72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70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65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38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5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40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BF99-03DC-4B41-97BE-7D8B5E3D958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15D1-9BE6-4C48-BFAC-EADB5534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9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6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5" Type="http://schemas.openxmlformats.org/officeDocument/2006/relationships/image" Target="../media/image33.png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72" y="186432"/>
            <a:ext cx="11017188" cy="425240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Познавательное развитие </a:t>
            </a:r>
            <a:br>
              <a:rPr lang="ru-RU" b="1" dirty="0" smtClean="0"/>
            </a:br>
            <a:r>
              <a:rPr lang="ru-RU" b="1" dirty="0" smtClean="0"/>
              <a:t>Математика</a:t>
            </a:r>
            <a:br>
              <a:rPr lang="ru-RU" b="1" dirty="0" smtClean="0"/>
            </a:br>
            <a:r>
              <a:rPr lang="ru-RU" b="1" dirty="0" smtClean="0"/>
              <a:t>Сравнение множеств</a:t>
            </a:r>
            <a:br>
              <a:rPr lang="ru-RU" b="1" dirty="0" smtClean="0"/>
            </a:br>
            <a:r>
              <a:rPr lang="ru-RU" sz="8000" b="1" dirty="0" smtClean="0"/>
              <a:t>«В гости к куклам»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003/47407354.45d/0_b2a52_aaa3f914_ori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4876" y="807866"/>
            <a:ext cx="3595081" cy="469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ds05.infourok.ru/uploads/ex/0212/000bd569-db501e54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85" y="159798"/>
            <a:ext cx="8181226" cy="6427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10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7/35/20/6735205d2553df5cfef19ba33dfa2f2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6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29" y="172016"/>
            <a:ext cx="2279561" cy="49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www.playcast.ru/uploads/2018/09/23/25865711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" b="99352" l="10000" r="93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964" y="1684600"/>
            <a:ext cx="34512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.pinimg.com/736x/76/01/4c/76014cb744ed974b3c1ec3d1e688c2f0--clipart-baby-cartoon-images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667" r="91167">
                        <a14:foregroundMark x1="47500" y1="79167" x2="47500" y2="79167"/>
                        <a14:foregroundMark x1="70167" y1="70667" x2="70167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298" y="27637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-fotki.yandex.ru/get/6003/47407354.45d/0_b2a52_aaa3f914_orig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466" y="555541"/>
            <a:ext cx="2820796" cy="44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zabavnik.club/wp-content/uploads/2018/02/kartinka_lisa_dlya_detey_6_17164602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111" b="95556" l="10444" r="84556">
                        <a14:foregroundMark x1="56556" y1="31111" x2="56556" y2="31111"/>
                        <a14:foregroundMark x1="67556" y1="29333" x2="67556" y2="29333"/>
                        <a14:foregroundMark x1="54889" y1="31111" x2="54889" y2="31111"/>
                        <a14:foregroundMark x1="13000" y1="51778" x2="13000" y2="51778"/>
                        <a14:foregroundMark x1="13778" y1="53222" x2="13778" y2="53222"/>
                        <a14:foregroundMark x1="13778" y1="53222" x2="13778" y2="53222"/>
                        <a14:foregroundMark x1="15889" y1="49889" x2="15889" y2="49889"/>
                        <a14:foregroundMark x1="13333" y1="50778" x2="13333" y2="50778"/>
                        <a14:foregroundMark x1="13667" y1="53556" x2="13667" y2="53556"/>
                        <a14:foregroundMark x1="13667" y1="55778" x2="13667" y2="55778"/>
                        <a14:foregroundMark x1="12222" y1="53556" x2="12222" y2="53556"/>
                        <a14:foregroundMark x1="12222" y1="53556" x2="12222" y2="53556"/>
                        <a14:foregroundMark x1="11111" y1="53556" x2="11111" y2="53556"/>
                        <a14:foregroundMark x1="12222" y1="56000" x2="12222" y2="56000"/>
                        <a14:foregroundMark x1="10889" y1="55444" x2="10889" y2="55444"/>
                        <a14:foregroundMark x1="11222" y1="52556" x2="11222" y2="52556"/>
                        <a14:foregroundMark x1="12778" y1="51000" x2="12778" y2="51000"/>
                        <a14:foregroundMark x1="14222" y1="50000" x2="14222" y2="50000"/>
                        <a14:foregroundMark x1="16556" y1="49556" x2="16556" y2="49556"/>
                        <a14:foregroundMark x1="17333" y1="49333" x2="17333" y2="49333"/>
                        <a14:foregroundMark x1="17778" y1="48778" x2="17778" y2="48778"/>
                        <a14:foregroundMark x1="19667" y1="48222" x2="19667" y2="48222"/>
                        <a14:foregroundMark x1="21333" y1="47667" x2="21333" y2="47667"/>
                        <a14:foregroundMark x1="22333" y1="42667" x2="22333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8357" y="1515799"/>
            <a:ext cx="2433643" cy="340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s://avatars.mds.yandex.net/get-pdb/932587/9ed8d885-766f-4ba0-9e7a-0b28d0e04d54/s1200?webp=fal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45608"/>
            <a:ext cx="2280321" cy="17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932587/9ed8d885-766f-4ba0-9e7a-0b28d0e04d54/s1200?webp=fal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053" y="5145608"/>
            <a:ext cx="2280321" cy="17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932587/9ed8d885-766f-4ba0-9e7a-0b28d0e04d54/s1200?webp=fal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016" y="5145608"/>
            <a:ext cx="2280321" cy="17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932587/9ed8d885-766f-4ba0-9e7a-0b28d0e04d54/s1200?webp=fal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774" y="5145608"/>
            <a:ext cx="2280321" cy="17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932587/9ed8d885-766f-4ba0-9e7a-0b28d0e04d54/s1200?webp=fal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2112" y="5145608"/>
            <a:ext cx="2280321" cy="17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86285" y="151975"/>
            <a:ext cx="42266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поиграли!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теперь пора гостей чаем напоить.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Сосчитай сколько гостей?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Сколько надо принести чашек?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Почему принесли 5 чашек?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Молодцы правильно сосчитали.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3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7/35/20/6735205d2553df5cfef19ba33dfa2f2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6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0" y="177222"/>
            <a:ext cx="1618518" cy="42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www.playcast.ru/uploads/2018/09/23/25865711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" b="99352" l="10000" r="93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291" y="385089"/>
            <a:ext cx="2654558" cy="31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.pinimg.com/736x/76/01/4c/76014cb744ed974b3c1ec3d1e688c2f0--clipart-baby-cartoon-images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667" r="91167">
                        <a14:foregroundMark x1="47500" y1="79167" x2="47500" y2="79167"/>
                        <a14:foregroundMark x1="70167" y1="70667" x2="70167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722" y="818752"/>
            <a:ext cx="1299761" cy="143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-fotki.yandex.ru/get/6003/47407354.45d/0_b2a52_aaa3f914_orig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641" y="270284"/>
            <a:ext cx="2820796" cy="44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zabavnik.club/wp-content/uploads/2018/02/kartinka_lisa_dlya_detey_6_17164602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111" b="95556" l="10444" r="84556">
                        <a14:foregroundMark x1="56556" y1="31111" x2="56556" y2="31111"/>
                        <a14:foregroundMark x1="67556" y1="29333" x2="67556" y2="29333"/>
                        <a14:foregroundMark x1="54889" y1="31111" x2="54889" y2="31111"/>
                        <a14:foregroundMark x1="13000" y1="51778" x2="13000" y2="51778"/>
                        <a14:foregroundMark x1="13778" y1="53222" x2="13778" y2="53222"/>
                        <a14:foregroundMark x1="13778" y1="53222" x2="13778" y2="53222"/>
                        <a14:foregroundMark x1="15889" y1="49889" x2="15889" y2="49889"/>
                        <a14:foregroundMark x1="13333" y1="50778" x2="13333" y2="50778"/>
                        <a14:foregroundMark x1="13667" y1="53556" x2="13667" y2="53556"/>
                        <a14:foregroundMark x1="13667" y1="55778" x2="13667" y2="55778"/>
                        <a14:foregroundMark x1="12222" y1="53556" x2="12222" y2="53556"/>
                        <a14:foregroundMark x1="12222" y1="53556" x2="12222" y2="53556"/>
                        <a14:foregroundMark x1="11111" y1="53556" x2="11111" y2="53556"/>
                        <a14:foregroundMark x1="12222" y1="56000" x2="12222" y2="56000"/>
                        <a14:foregroundMark x1="10889" y1="55444" x2="10889" y2="55444"/>
                        <a14:foregroundMark x1="11222" y1="52556" x2="11222" y2="52556"/>
                        <a14:foregroundMark x1="12778" y1="51000" x2="12778" y2="51000"/>
                        <a14:foregroundMark x1="14222" y1="50000" x2="14222" y2="50000"/>
                        <a14:foregroundMark x1="16556" y1="49556" x2="16556" y2="49556"/>
                        <a14:foregroundMark x1="17333" y1="49333" x2="17333" y2="49333"/>
                        <a14:foregroundMark x1="17778" y1="48778" x2="17778" y2="48778"/>
                        <a14:foregroundMark x1="19667" y1="48222" x2="19667" y2="48222"/>
                        <a14:foregroundMark x1="21333" y1="47667" x2="21333" y2="47667"/>
                        <a14:foregroundMark x1="22333" y1="42667" x2="22333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831" y="471817"/>
            <a:ext cx="1594305" cy="235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7.uihere.com/files/1002/972/843/mesa-table-drawing-clip-art-flames.jpg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95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02" y="2005801"/>
            <a:ext cx="5940425" cy="38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avatars.mds.yandex.net/get-pdb/932587/9ed8d885-766f-4ba0-9e7a-0b28d0e04d54/s1200?webp=false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799" b="86181" l="1754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499" y="2342793"/>
            <a:ext cx="1056360" cy="10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932587/9ed8d885-766f-4ba0-9e7a-0b28d0e04d54/s1200?webp=false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799" b="86181" l="1754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715" y="1717307"/>
            <a:ext cx="779433" cy="7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932587/9ed8d885-766f-4ba0-9e7a-0b28d0e04d54/s1200?webp=false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799" b="86181" l="1754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170" y="1832398"/>
            <a:ext cx="1056360" cy="10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rs.mds.yandex.net/get-pdb/932587/9ed8d885-766f-4ba0-9e7a-0b28d0e04d54/s1200?webp=false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799" b="86181" l="1754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11" y="1962177"/>
            <a:ext cx="1056360" cy="10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get-pdb/932587/9ed8d885-766f-4ba0-9e7a-0b28d0e04d54/s1200?webp=false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799" b="86181" l="1754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035" y="2418881"/>
            <a:ext cx="1056360" cy="10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12"/>
          <p:cNvSpPr/>
          <p:nvPr/>
        </p:nvSpPr>
        <p:spPr>
          <a:xfrm>
            <a:off x="9109740" y="2522420"/>
            <a:ext cx="1687132" cy="165502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91745" y="4722852"/>
            <a:ext cx="2848131" cy="172594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407154" y="408372"/>
            <a:ext cx="34534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вот и наше угощенье. Только оно какое-то непонятное.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Отгадайте ребята, что это за угощение?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2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1308743" y="1212601"/>
            <a:ext cx="1687132" cy="165502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2429" y="4213768"/>
            <a:ext cx="2848131" cy="172594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pngimg.com/uploads/biscuit/biscuit_P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609" y="4053836"/>
            <a:ext cx="2977337" cy="19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tatic8.depositphotos.com/1000181/1047/i/950/depositphotos_10477180-stock-photo-three-shortbread-cook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087" y="1144650"/>
            <a:ext cx="2557942" cy="19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0-tub-ru.yandex.net/i?id=d30257fbdd2da1fa7cc58e280bc47b36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6472" y="3911660"/>
            <a:ext cx="2677039" cy="21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c.pxhere.com/photos/f0/76/apple_apples_fruit_fruits-1169843.jpg!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347" y="1369286"/>
            <a:ext cx="2204801" cy="12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im0-tub-ru.yandex.net/i?id=ed02e58d8aa47631ecc670e469a0d121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47" y="666270"/>
            <a:ext cx="3024389" cy="22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8171" y="168676"/>
            <a:ext cx="8433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что похоже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bezik-edita-ds63-schel.edumsko.ru/uploads/21700/21604/section/480362/0_c6605_bfe483a1_orig.png?1521731225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545" y="709526"/>
            <a:ext cx="12025455" cy="59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20752" y="115410"/>
            <a:ext cx="6491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Чай пили, угощение ели, а теперь можно и поплясать!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5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67/35/20/6735205d2553df5cfef19ba33dfa2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9707" y="135370"/>
            <a:ext cx="3378169" cy="660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8/09/23/258657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9887" y="3284113"/>
            <a:ext cx="3451538" cy="34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44428" y="262550"/>
            <a:ext cx="71431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Жили-были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куклы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Даша и Маша.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 -большая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Даша- маленькая.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Маша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Покажи!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 Даша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Покажи!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2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3339/29a73021-62eb-4e6a-9850-460d1a2d755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144" y="2150772"/>
            <a:ext cx="4462529" cy="44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912419/94915ed1-66ea-4668-b31a-9c64f1ed5334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06" y="149318"/>
            <a:ext cx="6324845" cy="632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63357" y="552261"/>
            <a:ext cx="85012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каждой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куклы была своя комната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 Маши большая 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Даши маленькая, но не было у них мебели.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ребята подарим Маше м Даше мебель.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ng.pngtree.com/element_origin_min_pic/17/03/22/0388b3b607c73266f92d3f21e1810f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84" y="164299"/>
            <a:ext cx="2972561" cy="39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ng.pngtree.com/element_origin_min_pic/17/03/22/0388b3b607c73266f92d3f21e1810f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441" y="1940269"/>
            <a:ext cx="1502222" cy="19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obertlichter.com/images/vector_b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178" y="4187607"/>
            <a:ext cx="4564498" cy="25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5.infourok.ru/uploads/ex/0241/00005060-52bca974/hello_html_730978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124" y="4622027"/>
            <a:ext cx="2910004" cy="21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dprice.co.il/images/pics/119508676%20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1594" y="273490"/>
            <a:ext cx="2745220" cy="371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price.co.il/images/pics/119508676%20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960" y="1703303"/>
            <a:ext cx="1669507" cy="22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12705" y="488271"/>
            <a:ext cx="90581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-Какой величины мебель у Маши?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-Почему?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-Какой величины мебель у Даши?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-Почему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2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1.unionmall.ru/img/products/13207-vaza-30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75" y="1131215"/>
            <a:ext cx="2326783" cy="23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1.unionmall.ru/img/products/13207-vaza-30-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6255" y="2292524"/>
            <a:ext cx="1129561" cy="11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marketpic/220472/market_ZOwSpxqyBDO4isTzG1rwyg/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210" y="1029810"/>
            <a:ext cx="4780432" cy="36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marketpic/220472/market_ZOwSpxqyBDO4isTzG1rwyg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6359" y="3906476"/>
            <a:ext cx="3885641" cy="29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ordassociations.net/image/600x/svg_to_png/Machovka_Bookc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92" y="3502430"/>
            <a:ext cx="3640762" cy="33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png.pngtree.com/element_origin_min_pic/16/06/26/18576fb34e76e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369" y="4542740"/>
            <a:ext cx="2255979" cy="17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2762" y="346230"/>
            <a:ext cx="9552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 - большая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поэтому комната у нее большая  и мебель большая.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Даша- маленькая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поэтому у нее маленькая комната и мебель маленькая.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vetlica-mama-blogger.ru/wp-content/uploads/2018/10/campo-verde-paisaje-infan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7880"/>
            <a:ext cx="12226346" cy="57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736x/67/35/20/6735205d2553df5cfef19ba33dfa2f2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6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65" y="1081825"/>
            <a:ext cx="2279561" cy="49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playcast.ru/uploads/2018/09/23/25865711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000" b="99352" l="10000" r="93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252" y="2717754"/>
            <a:ext cx="34512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.pinimg.com/736x/76/01/4c/76014cb744ed974b3c1ec3d1e688c2f0--clipart-baby-cartoon-images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6667" r="91167">
                        <a14:foregroundMark x1="47500" y1="79167" x2="47500" y2="79167"/>
                        <a14:foregroundMark x1="70167" y1="70667" x2="70167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313" y="3845551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-fotki.yandex.ru/get/6003/47407354.45d/0_b2a52_aaa3f914_orig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427" y="1462960"/>
            <a:ext cx="2820796" cy="44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zabavnik.club/wp-content/uploads/2018/02/kartinka_lisa_dlya_detey_6_17164602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111" b="95556" l="10444" r="84556">
                        <a14:foregroundMark x1="56556" y1="31111" x2="56556" y2="31111"/>
                        <a14:foregroundMark x1="67556" y1="29333" x2="67556" y2="29333"/>
                        <a14:foregroundMark x1="54889" y1="31111" x2="54889" y2="31111"/>
                        <a14:foregroundMark x1="13000" y1="51778" x2="13000" y2="51778"/>
                        <a14:foregroundMark x1="13778" y1="53222" x2="13778" y2="53222"/>
                        <a14:foregroundMark x1="13778" y1="53222" x2="13778" y2="53222"/>
                        <a14:foregroundMark x1="15889" y1="49889" x2="15889" y2="49889"/>
                        <a14:foregroundMark x1="13333" y1="50778" x2="13333" y2="50778"/>
                        <a14:foregroundMark x1="13667" y1="53556" x2="13667" y2="53556"/>
                        <a14:foregroundMark x1="13667" y1="55778" x2="13667" y2="55778"/>
                        <a14:foregroundMark x1="12222" y1="53556" x2="12222" y2="53556"/>
                        <a14:foregroundMark x1="12222" y1="53556" x2="12222" y2="53556"/>
                        <a14:foregroundMark x1="11111" y1="53556" x2="11111" y2="53556"/>
                        <a14:foregroundMark x1="12222" y1="56000" x2="12222" y2="56000"/>
                        <a14:foregroundMark x1="10889" y1="55444" x2="10889" y2="55444"/>
                        <a14:foregroundMark x1="11222" y1="52556" x2="11222" y2="52556"/>
                        <a14:foregroundMark x1="12778" y1="51000" x2="12778" y2="51000"/>
                        <a14:foregroundMark x1="14222" y1="50000" x2="14222" y2="50000"/>
                        <a14:foregroundMark x1="16556" y1="49556" x2="16556" y2="49556"/>
                        <a14:foregroundMark x1="17333" y1="49333" x2="17333" y2="49333"/>
                        <a14:foregroundMark x1="17778" y1="48778" x2="17778" y2="48778"/>
                        <a14:foregroundMark x1="19667" y1="48222" x2="19667" y2="48222"/>
                        <a14:foregroundMark x1="21333" y1="47667" x2="21333" y2="47667"/>
                        <a14:foregroundMark x1="22333" y1="42667" x2="22333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5979" y="2524260"/>
            <a:ext cx="2433643" cy="340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82708" y="1041149"/>
            <a:ext cx="121268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 Маша и Даша пошли гулять.  Встретили своих друзей: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зайчика,  мишку, лисичку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7/35/20/6735205d2553df5cfef19ba33dfa2f2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6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09" y="1786363"/>
            <a:ext cx="2279561" cy="49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www.playcast.ru/uploads/2018/09/23/25865711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" b="99352" l="10000" r="93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780" y="3406775"/>
            <a:ext cx="34512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.pinimg.com/736x/76/01/4c/76014cb744ed974b3c1ec3d1e688c2f0--clipart-baby-cartoon-images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6667" r="91167">
                        <a14:foregroundMark x1="47500" y1="79167" x2="47500" y2="79167"/>
                        <a14:foregroundMark x1="70167" y1="70667" x2="70167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251" y="455008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-fotki.yandex.ru/get/6003/47407354.45d/0_b2a52_aaa3f914_orig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376" y="2288639"/>
            <a:ext cx="2820796" cy="44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zabavnik.club/wp-content/uploads/2018/02/kartinka_lisa_dlya_detey_6_17164602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111" b="95556" l="10444" r="84556">
                        <a14:foregroundMark x1="56556" y1="31111" x2="56556" y2="31111"/>
                        <a14:foregroundMark x1="67556" y1="29333" x2="67556" y2="29333"/>
                        <a14:foregroundMark x1="54889" y1="31111" x2="54889" y2="31111"/>
                        <a14:foregroundMark x1="13000" y1="51778" x2="13000" y2="51778"/>
                        <a14:foregroundMark x1="13778" y1="53222" x2="13778" y2="53222"/>
                        <a14:foregroundMark x1="13778" y1="53222" x2="13778" y2="53222"/>
                        <a14:foregroundMark x1="15889" y1="49889" x2="15889" y2="49889"/>
                        <a14:foregroundMark x1="13333" y1="50778" x2="13333" y2="50778"/>
                        <a14:foregroundMark x1="13667" y1="53556" x2="13667" y2="53556"/>
                        <a14:foregroundMark x1="13667" y1="55778" x2="13667" y2="55778"/>
                        <a14:foregroundMark x1="12222" y1="53556" x2="12222" y2="53556"/>
                        <a14:foregroundMark x1="12222" y1="53556" x2="12222" y2="53556"/>
                        <a14:foregroundMark x1="11111" y1="53556" x2="11111" y2="53556"/>
                        <a14:foregroundMark x1="12222" y1="56000" x2="12222" y2="56000"/>
                        <a14:foregroundMark x1="10889" y1="55444" x2="10889" y2="55444"/>
                        <a14:foregroundMark x1="11222" y1="52556" x2="11222" y2="52556"/>
                        <a14:foregroundMark x1="12778" y1="51000" x2="12778" y2="51000"/>
                        <a14:foregroundMark x1="14222" y1="50000" x2="14222" y2="50000"/>
                        <a14:foregroundMark x1="16556" y1="49556" x2="16556" y2="49556"/>
                        <a14:foregroundMark x1="17333" y1="49333" x2="17333" y2="49333"/>
                        <a14:foregroundMark x1="17778" y1="48778" x2="17778" y2="48778"/>
                        <a14:foregroundMark x1="19667" y1="48222" x2="19667" y2="48222"/>
                        <a14:foregroundMark x1="21333" y1="47667" x2="21333" y2="47667"/>
                        <a14:foregroundMark x1="22333" y1="42667" x2="22333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0411" y="3289368"/>
            <a:ext cx="2433643" cy="3403846"/>
          </a:xfrm>
          <a:prstGeom prst="rect">
            <a:avLst/>
          </a:prstGeom>
          <a:noFill/>
          <a:ln>
            <a:noFill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63984" y="168677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-Кого встретили куклы?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-Сколько друзей у Маши и Даши? Давайте посчитаем.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45723" y="1287262"/>
            <a:ext cx="10515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решили они вместе поиграть и нас тоже приглашают.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2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76/01/4c/76014cb744ed974b3c1ec3d1e688c2f0--clipart-baby-cartoon-image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6667" r="91167">
                        <a14:foregroundMark x1="47500" y1="79167" x2="47500" y2="79167"/>
                        <a14:foregroundMark x1="70167" y1="70667" x2="70167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146" y="870389"/>
            <a:ext cx="6426558" cy="5228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s://ds04.infourok.ru/uploads/ex/08fe/00169e3d-6c4091b7/img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963" y="244444"/>
            <a:ext cx="8120958" cy="6343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5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abavnik.club/wp-content/uploads/2018/02/kartinka_lisa_dlya_detey_6_1716460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11" b="95556" l="10444" r="84556">
                        <a14:foregroundMark x1="56556" y1="31111" x2="56556" y2="31111"/>
                        <a14:foregroundMark x1="67556" y1="29333" x2="67556" y2="29333"/>
                        <a14:foregroundMark x1="54889" y1="31111" x2="54889" y2="31111"/>
                        <a14:foregroundMark x1="13000" y1="51778" x2="13000" y2="51778"/>
                        <a14:foregroundMark x1="13778" y1="53222" x2="13778" y2="53222"/>
                        <a14:foregroundMark x1="13778" y1="53222" x2="13778" y2="53222"/>
                        <a14:foregroundMark x1="15889" y1="49889" x2="15889" y2="49889"/>
                        <a14:foregroundMark x1="13333" y1="50778" x2="13333" y2="50778"/>
                        <a14:foregroundMark x1="13667" y1="53556" x2="13667" y2="53556"/>
                        <a14:foregroundMark x1="13667" y1="55778" x2="13667" y2="55778"/>
                        <a14:foregroundMark x1="12222" y1="53556" x2="12222" y2="53556"/>
                        <a14:foregroundMark x1="12222" y1="53556" x2="12222" y2="53556"/>
                        <a14:foregroundMark x1="11111" y1="53556" x2="11111" y2="53556"/>
                        <a14:foregroundMark x1="12222" y1="56000" x2="12222" y2="56000"/>
                        <a14:foregroundMark x1="10889" y1="55444" x2="10889" y2="55444"/>
                        <a14:foregroundMark x1="11222" y1="52556" x2="11222" y2="52556"/>
                        <a14:foregroundMark x1="12778" y1="51000" x2="12778" y2="51000"/>
                        <a14:foregroundMark x1="14222" y1="50000" x2="14222" y2="50000"/>
                        <a14:foregroundMark x1="16556" y1="49556" x2="16556" y2="49556"/>
                        <a14:foregroundMark x1="17333" y1="49333" x2="17333" y2="49333"/>
                        <a14:foregroundMark x1="17778" y1="48778" x2="17778" y2="48778"/>
                        <a14:foregroundMark x1="19667" y1="48222" x2="19667" y2="48222"/>
                        <a14:foregroundMark x1="21333" y1="47667" x2="21333" y2="47667"/>
                        <a14:foregroundMark x1="22333" y1="42667" x2="22333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735" y="1106958"/>
            <a:ext cx="5041265" cy="497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melkie.net/wp-content/uploads/2018/04/igra-chto-izmenilos-582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7084381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279688" y="177554"/>
            <a:ext cx="4260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изменилось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4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231</Words>
  <Application>Microsoft Office PowerPoint</Application>
  <PresentationFormat>Произвольный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Познавательное развитие  Математика Сравнение множеств «В гости к куклам»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User</cp:lastModifiedBy>
  <cp:revision>24</cp:revision>
  <dcterms:created xsi:type="dcterms:W3CDTF">2019-03-10T12:12:38Z</dcterms:created>
  <dcterms:modified xsi:type="dcterms:W3CDTF">2020-04-26T15:48:19Z</dcterms:modified>
</cp:coreProperties>
</file>